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0" r:id="rId4"/>
    <p:sldId id="257" r:id="rId5"/>
    <p:sldId id="263" r:id="rId6"/>
    <p:sldId id="261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" y="-127922"/>
            <a:ext cx="9137282" cy="69573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5085184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МБДОУ </a:t>
            </a:r>
            <a:r>
              <a:rPr lang="ru-RU" sz="2400" b="1" dirty="0" err="1" smtClean="0">
                <a:solidFill>
                  <a:schemeClr val="bg1"/>
                </a:solidFill>
              </a:rPr>
              <a:t>Шалинский</a:t>
            </a:r>
            <a:r>
              <a:rPr lang="ru-RU" sz="2400" b="1" dirty="0" smtClean="0">
                <a:solidFill>
                  <a:schemeClr val="bg1"/>
                </a:solidFill>
              </a:rPr>
              <a:t> детский сад «</a:t>
            </a:r>
            <a:r>
              <a:rPr lang="ru-RU" sz="2400" b="1" dirty="0" err="1" smtClean="0">
                <a:solidFill>
                  <a:schemeClr val="bg1"/>
                </a:solidFill>
              </a:rPr>
              <a:t>Тургай»Пестречинского</a:t>
            </a:r>
            <a:r>
              <a:rPr lang="ru-RU" sz="2400" b="1" dirty="0" smtClean="0">
                <a:solidFill>
                  <a:schemeClr val="bg1"/>
                </a:solidFill>
              </a:rPr>
              <a:t> муниципального района Республики </a:t>
            </a:r>
            <a:r>
              <a:rPr lang="ru-RU" sz="2400" b="1" dirty="0" smtClean="0">
                <a:solidFill>
                  <a:schemeClr val="bg1"/>
                </a:solidFill>
              </a:rPr>
              <a:t>Татарстан</a:t>
            </a:r>
            <a:endParaRPr lang="ru-RU" sz="2400" b="1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476672"/>
            <a:ext cx="7344816" cy="477054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ГАЗЕТА «Профсоюзная неделя»,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№2</a:t>
            </a: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748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10413" y="954594"/>
            <a:ext cx="3494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Профсоюзная неделя в детском саду «Тургай» началась с активного участия в </a:t>
            </a:r>
            <a:r>
              <a:rPr lang="ru-RU" dirty="0">
                <a:solidFill>
                  <a:srgbClr val="FF0000"/>
                </a:solidFill>
              </a:rPr>
              <a:t>К</a:t>
            </a:r>
            <a:r>
              <a:rPr lang="ru-RU" dirty="0" smtClean="0">
                <a:solidFill>
                  <a:srgbClr val="FF0000"/>
                </a:solidFill>
              </a:rPr>
              <a:t>россе Нации вместе с детьми и учителями </a:t>
            </a:r>
            <a:r>
              <a:rPr lang="ru-RU" dirty="0" err="1" smtClean="0">
                <a:solidFill>
                  <a:srgbClr val="FF0000"/>
                </a:solidFill>
              </a:rPr>
              <a:t>Шалинской</a:t>
            </a:r>
            <a:r>
              <a:rPr lang="ru-RU" dirty="0" smtClean="0">
                <a:solidFill>
                  <a:srgbClr val="FF0000"/>
                </a:solidFill>
              </a:rPr>
              <a:t> СОШ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03103"/>
            <a:ext cx="3936438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836" y="3639585"/>
            <a:ext cx="3984442" cy="29883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0108" y="3796005"/>
            <a:ext cx="40078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ПРОФСОЮЗ</a:t>
            </a:r>
          </a:p>
          <a:p>
            <a:pPr algn="ctr"/>
            <a:r>
              <a:rPr lang="ru-RU" sz="36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endParaRPr lang="ru-RU" sz="36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здоровье!</a:t>
            </a:r>
            <a:endParaRPr lang="ru-RU" sz="36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546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04664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детском саду</a:t>
            </a:r>
          </a:p>
          <a:p>
            <a:r>
              <a:rPr lang="ru-RU" dirty="0" smtClean="0"/>
              <a:t>18 сентября  2017 прошла экологическая акция «Посади дерево». Члены профсоюза были в числе первых!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5" y="1916832"/>
            <a:ext cx="5016557" cy="37624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36096" y="2394754"/>
            <a:ext cx="34563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профсоюзом</a:t>
            </a:r>
            <a:endParaRPr lang="ru-RU" sz="36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чистота и порядок!</a:t>
            </a:r>
            <a:endParaRPr lang="ru-RU" sz="36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73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79120" y="607796"/>
            <a:ext cx="3368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19 сентября 2017 года состоялся торжественный прием в Профсоюз – молодых работников!!!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80246"/>
            <a:ext cx="3820864" cy="28656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45894"/>
            <a:ext cx="4331568" cy="32486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0108" y="3796005"/>
            <a:ext cx="40078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ПРОФСОЮЗ</a:t>
            </a:r>
          </a:p>
          <a:p>
            <a:pPr algn="ctr"/>
            <a:r>
              <a:rPr lang="ru-RU" sz="36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endParaRPr lang="ru-RU" sz="36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сила!</a:t>
            </a:r>
            <a:endParaRPr lang="ru-RU" sz="36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80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5" y="3618569"/>
            <a:ext cx="3505937" cy="2629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618569"/>
            <a:ext cx="3600400" cy="2700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6" y="188640"/>
            <a:ext cx="3505937" cy="30304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9992" y="54868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сентября 2017 года прошла Спартакиада членов профсоюза МБДОУ </a:t>
            </a:r>
            <a:r>
              <a:rPr lang="ru-RU" dirty="0" err="1" smtClean="0"/>
              <a:t>Шалинский</a:t>
            </a:r>
            <a:r>
              <a:rPr lang="ru-RU" dirty="0" smtClean="0"/>
              <a:t> детский сад «Тургай» и </a:t>
            </a:r>
            <a:r>
              <a:rPr lang="ru-RU" dirty="0" err="1" smtClean="0"/>
              <a:t>Шалинской</a:t>
            </a:r>
            <a:r>
              <a:rPr lang="ru-RU" dirty="0" smtClean="0"/>
              <a:t> СОШ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73697" y="2135758"/>
            <a:ext cx="49907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ПРОФСОЮЗ нас ОБЪЕДИНЯЕТ</a:t>
            </a:r>
          </a:p>
        </p:txBody>
      </p:sp>
    </p:spTree>
    <p:extLst>
      <p:ext uri="{BB962C8B-B14F-4D97-AF65-F5344CB8AC3E}">
        <p14:creationId xmlns:p14="http://schemas.microsoft.com/office/powerpoint/2010/main" val="133132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4800533" cy="36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4941168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Члены профсоюза нашего детского сада так же внесли свой вклад в подготовку к </a:t>
            </a:r>
            <a:r>
              <a:rPr lang="ru-RU" dirty="0" err="1" smtClean="0"/>
              <a:t>сельскохозяйственой</a:t>
            </a:r>
            <a:r>
              <a:rPr lang="ru-RU" dirty="0" smtClean="0"/>
              <a:t> ярмарке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44644" y="2132856"/>
            <a:ext cx="40078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ПРОФСОЮЗ</a:t>
            </a:r>
          </a:p>
          <a:p>
            <a:pPr algn="ctr"/>
            <a:r>
              <a:rPr lang="ru-RU" sz="36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ru-RU" sz="36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сегда помогает!</a:t>
            </a:r>
            <a:endParaRPr lang="ru-RU" sz="36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745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085311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Приурочив к празднику дня профсоюзного работника 24 сентября 2017 г. организовали поездку в г. Казань в ресторан </a:t>
            </a:r>
            <a:r>
              <a:rPr lang="ru-RU" dirty="0" err="1" smtClean="0"/>
              <a:t>Корстон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944"/>
            <a:ext cx="4320075" cy="3240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4122229" cy="30916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28620" y="1436583"/>
            <a:ext cx="40078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ПРОФСОЮЗ -</a:t>
            </a:r>
            <a:endParaRPr lang="ru-RU" sz="3600" b="1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</a:t>
            </a:r>
            <a:r>
              <a:rPr lang="ru-RU" sz="3600" b="1" cap="none" spc="0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ороший отдых!</a:t>
            </a:r>
            <a:endParaRPr lang="ru-RU" sz="3600" b="1" cap="none" spc="0" dirty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124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135</TotalTime>
  <Words>154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Тургай</dc:creator>
  <cp:lastModifiedBy>TURGAI-4</cp:lastModifiedBy>
  <cp:revision>12</cp:revision>
  <cp:lastPrinted>2020-02-28T12:00:40Z</cp:lastPrinted>
  <dcterms:created xsi:type="dcterms:W3CDTF">2016-09-29T06:16:48Z</dcterms:created>
  <dcterms:modified xsi:type="dcterms:W3CDTF">2020-02-28T12:01:01Z</dcterms:modified>
</cp:coreProperties>
</file>